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1549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7469" userDrawn="1">
          <p15:clr>
            <a:srgbClr val="A4A3A4"/>
          </p15:clr>
        </p15:guide>
        <p15:guide id="6" pos="17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D1C5"/>
    <a:srgbClr val="42B4AF"/>
    <a:srgbClr val="31A8B1"/>
    <a:srgbClr val="88893C"/>
    <a:srgbClr val="212531"/>
    <a:srgbClr val="282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44"/>
      </p:cViewPr>
      <p:guideLst>
        <p:guide orient="horz" pos="799"/>
        <p:guide pos="257"/>
        <p:guide pos="1549"/>
        <p:guide orient="horz" pos="3997"/>
        <p:guide pos="7469"/>
        <p:guide pos="17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13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5CD2A-E886-4BE9-BD98-CA6F6A6C53BA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E7FE8-A2C2-43E7-B9EA-129CB5D8A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44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 userDrawn="1"/>
        </p:nvSpPr>
        <p:spPr>
          <a:xfrm>
            <a:off x="0" y="0"/>
            <a:ext cx="12192000" cy="849745"/>
          </a:xfrm>
          <a:prstGeom prst="rect">
            <a:avLst/>
          </a:prstGeom>
          <a:solidFill>
            <a:srgbClr val="212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 userDrawn="1"/>
        </p:nvSpPr>
        <p:spPr>
          <a:xfrm>
            <a:off x="1045799" y="158238"/>
            <a:ext cx="4368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赣教云</a:t>
            </a:r>
            <a:r>
              <a:rPr lang="zh-CN" altLang="en-US" sz="28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●试卷征集系列</a:t>
            </a:r>
            <a:r>
              <a:rPr lang="zh-CN" altLang="en-US" sz="28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微课</a:t>
            </a:r>
          </a:p>
        </p:txBody>
      </p:sp>
      <p:sp>
        <p:nvSpPr>
          <p:cNvPr id="23" name="圆角矩形 22"/>
          <p:cNvSpPr/>
          <p:nvPr userDrawn="1"/>
        </p:nvSpPr>
        <p:spPr>
          <a:xfrm>
            <a:off x="433758" y="128345"/>
            <a:ext cx="583006" cy="58300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60" y="101750"/>
            <a:ext cx="457201" cy="609601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3B6E282E-7060-46EB-8FE2-C890966741A4}"/>
              </a:ext>
            </a:extLst>
          </p:cNvPr>
          <p:cNvSpPr/>
          <p:nvPr userDrawn="1"/>
        </p:nvSpPr>
        <p:spPr>
          <a:xfrm>
            <a:off x="415347" y="1428894"/>
            <a:ext cx="2031417" cy="15235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A1CFC68-E0B8-447E-8E6F-BC9CAADD554E}"/>
              </a:ext>
            </a:extLst>
          </p:cNvPr>
          <p:cNvSpPr/>
          <p:nvPr userDrawn="1"/>
        </p:nvSpPr>
        <p:spPr>
          <a:xfrm>
            <a:off x="556482" y="1526841"/>
            <a:ext cx="1768629" cy="1326472"/>
          </a:xfrm>
          <a:prstGeom prst="rect">
            <a:avLst/>
          </a:prstGeom>
          <a:noFill/>
          <a:ln>
            <a:solidFill>
              <a:srgbClr val="2FD1C5">
                <a:alpha val="2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92A8FB6B-7713-4B07-92E1-E3E81B4FEC23}"/>
              </a:ext>
            </a:extLst>
          </p:cNvPr>
          <p:cNvCxnSpPr/>
          <p:nvPr userDrawn="1"/>
        </p:nvCxnSpPr>
        <p:spPr>
          <a:xfrm>
            <a:off x="2664443" y="1268413"/>
            <a:ext cx="0" cy="50752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CF88EE04-C9DD-4776-AC62-CCEAE12E6CDF}"/>
              </a:ext>
            </a:extLst>
          </p:cNvPr>
          <p:cNvSpPr txBox="1"/>
          <p:nvPr userDrawn="1"/>
        </p:nvSpPr>
        <p:spPr>
          <a:xfrm>
            <a:off x="543213" y="1653257"/>
            <a:ext cx="1784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摄像头画面要占满蓝框，或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左右对齐蓝框两边且垂直居中</a:t>
            </a:r>
          </a:p>
        </p:txBody>
      </p:sp>
      <p:sp>
        <p:nvSpPr>
          <p:cNvPr id="30" name="文本框 29"/>
          <p:cNvSpPr txBox="1"/>
          <p:nvPr userDrawn="1"/>
        </p:nvSpPr>
        <p:spPr>
          <a:xfrm>
            <a:off x="407989" y="3700554"/>
            <a:ext cx="2064986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教师简介：       </a:t>
            </a:r>
            <a:endParaRPr lang="en-US" altLang="zh-CN" sz="1200" dirty="0">
              <a:solidFill>
                <a:srgbClr val="2FD1C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9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6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09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7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01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98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3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20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35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87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35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A7045-0EC3-46B0-93EA-E712ED2F0C1C}" type="datetimeFigureOut">
              <a:rPr lang="zh-CN" altLang="en-US" smtClean="0"/>
              <a:t>2021-6-23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74AD-CA5C-422A-820E-D495909EAB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2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41793" y="272241"/>
            <a:ext cx="232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初中语文</a:t>
            </a:r>
          </a:p>
        </p:txBody>
      </p:sp>
      <p:sp>
        <p:nvSpPr>
          <p:cNvPr id="5" name="文本框 4"/>
          <p:cNvSpPr txBox="1">
            <a:spLocks/>
          </p:cNvSpPr>
          <p:nvPr/>
        </p:nvSpPr>
        <p:spPr>
          <a:xfrm>
            <a:off x="407988" y="3060201"/>
            <a:ext cx="203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主讲：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李学堂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江西师范大学附属小学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7988" y="3937945"/>
            <a:ext cx="2064986" cy="198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中小学高级教师，江西省学科带头人，江西省骨干教师，南昌市学科带头人。曾荣获第三届全国小学英语教学竞赛一等奖，第三届江西省英语优质课竞赛一等奖，第二十三届江西省优秀教学资源展示活动一等奖。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55912" y="1278928"/>
            <a:ext cx="898832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42B4A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0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这块区域是题干区域，请将题目复制到这块区域，或者手动打字输入题干，字体统一使用微软雅黑字体，字号</a:t>
            </a:r>
            <a:r>
              <a:rPr lang="en-US" altLang="zh-CN" sz="20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0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号字体，最小不小于</a:t>
            </a:r>
            <a:r>
              <a:rPr lang="en-US" altLang="zh-CN" sz="20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sz="2000" dirty="0">
                <a:solidFill>
                  <a:srgbClr val="2FD1C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号字体，颜色套用本题干字体。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55912" y="2789355"/>
            <a:ext cx="8988321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解析：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855913" y="3242812"/>
            <a:ext cx="8988328" cy="185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块区域是具体解题区域，可以插入图片、视频等素材进行解题，这里可以列出解题步骤，但是解题区域不能超出这块区域的左、右、下的参考线，如果字数多不够写那么多文字，请重新插入新的一页继续讲解；字体统一使用微软雅黑字体，字号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号字体，最小不小于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号字体，颜色用纯白色字体。</a:t>
            </a:r>
          </a:p>
          <a:p>
            <a:pPr>
              <a:lnSpc>
                <a:spcPct val="130000"/>
              </a:lnSpc>
            </a:pP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341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194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hab</dc:creator>
  <cp:lastModifiedBy>黄爱兵</cp:lastModifiedBy>
  <cp:revision>36</cp:revision>
  <dcterms:created xsi:type="dcterms:W3CDTF">2020-01-19T01:49:46Z</dcterms:created>
  <dcterms:modified xsi:type="dcterms:W3CDTF">2021-06-23T01:09:21Z</dcterms:modified>
</cp:coreProperties>
</file>